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94" d="100"/>
          <a:sy n="94" d="100"/>
        </p:scale>
        <p:origin x="6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273FE-6B36-5FB2-BE5C-AFF62EC34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8902A3-2988-F6BE-E29B-7420AE4FF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08E798-201D-965B-5079-0A0CF69B6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2E11-1510-453A-B4FC-5DCAE8A1D815}" type="datetimeFigureOut">
              <a:rPr lang="fr-CH" smtClean="0"/>
              <a:t>22.10.2023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FC6AF9-CE63-35A3-094B-2C86C64A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8DFF6D-96C2-85D5-AE6A-E1DF12D4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1232-354B-4ED0-8357-98E425E3C2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039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064A7-801A-3D9A-B9A3-4FC9B20D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172B2B-3553-D637-2205-55BA9E796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97093D-CE0B-8B6E-11C2-585C56B8C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2E11-1510-453A-B4FC-5DCAE8A1D815}" type="datetimeFigureOut">
              <a:rPr lang="fr-CH" smtClean="0"/>
              <a:t>22.10.2023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91B7D0-F7D6-8BF4-1DB3-5A033617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EB4B63-5361-85FB-577F-FC7B4634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1232-354B-4ED0-8357-98E425E3C2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4894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FB27EF3-8BC5-0587-2979-FB1FCFB5E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963A00-E005-0A4C-381D-7EF106171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C01F15-56D3-F894-9BC4-CD060154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2E11-1510-453A-B4FC-5DCAE8A1D815}" type="datetimeFigureOut">
              <a:rPr lang="fr-CH" smtClean="0"/>
              <a:t>22.10.2023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B35D2E-B0B5-5370-9D87-74E7973DB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9F50A0-4438-47DD-AFE3-BFC8A10E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1232-354B-4ED0-8357-98E425E3C2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197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4B163-1E19-7364-2889-668E5966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EBDE73-2E48-3968-CD86-61E208E82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7B7471-F293-915D-8A1D-BEBCBE8A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2E11-1510-453A-B4FC-5DCAE8A1D815}" type="datetimeFigureOut">
              <a:rPr lang="fr-CH" smtClean="0"/>
              <a:t>22.10.2023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EB6B91-0BF2-A0DD-E571-216135328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43D0AA-8AE0-66BC-BF88-7CE7710B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1232-354B-4ED0-8357-98E425E3C2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8853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7CC07A-E78F-FD02-7062-096E3083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54E808-22CC-E555-3F89-77D5BAAB6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48C653-71E8-55AB-4F90-22C470AC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2E11-1510-453A-B4FC-5DCAE8A1D815}" type="datetimeFigureOut">
              <a:rPr lang="fr-CH" smtClean="0"/>
              <a:t>22.10.2023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FAC1DE-EB4A-3379-31B7-44B92384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BB093E-B57F-1631-CD0C-59E7FF22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1232-354B-4ED0-8357-98E425E3C2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148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F4B4EF-BA77-2B38-8F17-FBCEF07E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EC959-9257-F410-A672-1F69434E8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95F71E-FF16-8352-77EB-55CEFB48E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D2D494-C24C-7776-C42C-45674EB8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2E11-1510-453A-B4FC-5DCAE8A1D815}" type="datetimeFigureOut">
              <a:rPr lang="fr-CH" smtClean="0"/>
              <a:t>22.10.2023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828B3D-221A-23BD-D53F-CE490C69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85AC74-E4F2-A2FF-25CD-C8ED9A90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1232-354B-4ED0-8357-98E425E3C2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2705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1D330A-9177-054F-3637-FC75F530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0D8D4D-CA79-D919-CEA0-453DAD1C9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595E47-E89A-78DE-A19B-F36CC1E70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8A868A2-CD90-4302-9E77-2B51FC930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F027E2C-5465-2B95-45CD-5A4F0E423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78048C8-6DFD-F79F-8EE4-3814EAC14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2E11-1510-453A-B4FC-5DCAE8A1D815}" type="datetimeFigureOut">
              <a:rPr lang="fr-CH" smtClean="0"/>
              <a:t>22.10.2023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ED653AF-D23D-4415-4D16-0EFCD882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18EA041-5766-243A-1565-4EDB2848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1232-354B-4ED0-8357-98E425E3C2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664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2F5F8-E2C3-8088-CE68-6FB0D9C4B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1E2BEC-60A9-CB0F-2EEC-85EA29FC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2E11-1510-453A-B4FC-5DCAE8A1D815}" type="datetimeFigureOut">
              <a:rPr lang="fr-CH" smtClean="0"/>
              <a:t>22.10.2023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4153CA-9DFD-6834-F333-031BC148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8BD978-B9A0-318D-1944-90B9C42B4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1232-354B-4ED0-8357-98E425E3C2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8803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D838C8-E371-096E-C3D7-04FB97A85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2E11-1510-453A-B4FC-5DCAE8A1D815}" type="datetimeFigureOut">
              <a:rPr lang="fr-CH" smtClean="0"/>
              <a:t>22.10.2023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79D2BB-BCDF-C7EA-AE9E-D58D7B6B7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258030-2731-342E-AD85-1D70578E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1232-354B-4ED0-8357-98E425E3C2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152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EFB1E0-7B37-0E69-C6E0-8373FEBD1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D28791-B8AE-7D74-69C0-BC3EEB328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752488-7B49-308B-B58E-9FCC7688F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B9AC40-E7CE-9AF6-50B9-C9ED6346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2E11-1510-453A-B4FC-5DCAE8A1D815}" type="datetimeFigureOut">
              <a:rPr lang="fr-CH" smtClean="0"/>
              <a:t>22.10.2023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2870D2-204F-4D2A-B9F8-049F4C2E9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DF96D5-5596-856F-B0FA-904E49EC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1232-354B-4ED0-8357-98E425E3C2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822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020C1-5977-26CD-CC96-41CABAE1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7144DAB-DD74-74C8-76A2-90AA0053B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425945-9F03-5F38-39C1-F3DE4C726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59A0DB-5087-FBE6-B77F-70C83E67F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2E11-1510-453A-B4FC-5DCAE8A1D815}" type="datetimeFigureOut">
              <a:rPr lang="fr-CH" smtClean="0"/>
              <a:t>22.10.2023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8685E3-1840-5CFA-EE3B-F1034D22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C77B4D-3CEB-3CAC-E323-E9D1BA5A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1232-354B-4ED0-8357-98E425E3C2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5664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2C6D95F-63E8-69AD-B982-93F59B20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D75BEF-7B5C-6620-1A4C-BE9020941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D74D95-8490-A4E6-0A0F-55BE87CEA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02E11-1510-453A-B4FC-5DCAE8A1D815}" type="datetimeFigureOut">
              <a:rPr lang="fr-CH" smtClean="0"/>
              <a:t>22.10.2023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3295BC-9A13-1D29-C72A-045E2FB55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1FF034-6C63-3C1F-5BD6-99654A72D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A1232-354B-4ED0-8357-98E425E3C2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984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34A49375-147D-2311-55BD-C8C6C8675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1578" y="236860"/>
            <a:ext cx="9144000" cy="640407"/>
          </a:xfrm>
        </p:spPr>
        <p:txBody>
          <a:bodyPr/>
          <a:lstStyle/>
          <a:p>
            <a:r>
              <a:rPr lang="fr-CH" b="1" dirty="0"/>
              <a:t>But du document: activation des macros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952A5FD-3321-0B79-3342-9C7416348F5E}"/>
              </a:ext>
            </a:extLst>
          </p:cNvPr>
          <p:cNvSpPr txBox="1"/>
          <p:nvPr/>
        </p:nvSpPr>
        <p:spPr>
          <a:xfrm>
            <a:off x="1503680" y="1889760"/>
            <a:ext cx="8636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Le fichier de complétion de contacts contient des macros Excel. Les macros servent à donner plus de fonctionnalités à un fichier Excel, mais sont par défaut bloquées et doivent être activées la première fois par l’utilisateur. </a:t>
            </a:r>
          </a:p>
          <a:p>
            <a:endParaRPr lang="fr-CH" sz="2000" dirty="0"/>
          </a:p>
          <a:p>
            <a:r>
              <a:rPr lang="fr-CH" sz="2000" dirty="0"/>
              <a:t>Si vous savez comment activer les macros dans Excel, ce document n’est pas utile. </a:t>
            </a:r>
          </a:p>
          <a:p>
            <a:endParaRPr lang="fr-CH" sz="2000" dirty="0"/>
          </a:p>
          <a:p>
            <a:r>
              <a:rPr lang="fr-CH" sz="2000" b="1" dirty="0"/>
              <a:t>Pour activer les macros, la marche à suivre est la suivante :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2000" dirty="0"/>
              <a:t>Se rendre dans les options du programme Excel 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2000" dirty="0"/>
              <a:t>Définir un emplacement (ex: le bureau) autorisé 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2000" dirty="0"/>
              <a:t>Ensuite, chaque fichier qui sera ouvert depuis cet emplacement autorisé pourra être utilisé sans restriction</a:t>
            </a:r>
          </a:p>
        </p:txBody>
      </p:sp>
    </p:spTree>
    <p:extLst>
      <p:ext uri="{BB962C8B-B14F-4D97-AF65-F5344CB8AC3E}">
        <p14:creationId xmlns:p14="http://schemas.microsoft.com/office/powerpoint/2010/main" val="21310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34A49375-147D-2311-55BD-C8C6C8675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1578" y="236860"/>
            <a:ext cx="7851462" cy="130238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fr-CH" sz="2000" b="1" dirty="0"/>
              <a:t>Ouvrir Excel, puis fichier </a:t>
            </a:r>
            <a:r>
              <a:rPr lang="fr-CH" sz="2000" b="1" dirty="0">
                <a:sym typeface="Wingdings" panose="05000000000000000000" pitchFamily="2" charset="2"/>
              </a:rPr>
              <a:t> Options</a:t>
            </a:r>
          </a:p>
          <a:p>
            <a:pPr marL="457200" indent="-457200" algn="l">
              <a:buAutoNum type="arabicPeriod"/>
            </a:pPr>
            <a:r>
              <a:rPr lang="fr-CH" sz="2000" b="1" dirty="0"/>
              <a:t>Une fois dans les options, cliquer sur Centre de gestion de la confidentialité (voir image ci-dessous)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F201D1-C834-AD7D-AE16-60DDC074B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335" y="1681301"/>
            <a:ext cx="7369253" cy="416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9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FF3657B-E2AF-0AC9-AF22-C7C06A748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985" y="1354102"/>
            <a:ext cx="8400029" cy="4977330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1E9B5C0F-F5DF-8C0B-A0FC-CDE6A447E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1578" y="346840"/>
            <a:ext cx="7851462" cy="1192399"/>
          </a:xfrm>
        </p:spPr>
        <p:txBody>
          <a:bodyPr>
            <a:normAutofit/>
          </a:bodyPr>
          <a:lstStyle/>
          <a:p>
            <a:pPr algn="l"/>
            <a:r>
              <a:rPr lang="fr-CH" sz="2000" b="1" dirty="0"/>
              <a:t>Puis cliquer sur Paramètres du Centre de gestion de la confidentialité (voir image ci-dessous)</a:t>
            </a:r>
          </a:p>
        </p:txBody>
      </p:sp>
    </p:spTree>
    <p:extLst>
      <p:ext uri="{BB962C8B-B14F-4D97-AF65-F5344CB8AC3E}">
        <p14:creationId xmlns:p14="http://schemas.microsoft.com/office/powerpoint/2010/main" val="27759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1E9B5C0F-F5DF-8C0B-A0FC-CDE6A447E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1578" y="551794"/>
            <a:ext cx="7851462" cy="987445"/>
          </a:xfrm>
        </p:spPr>
        <p:txBody>
          <a:bodyPr>
            <a:normAutofit/>
          </a:bodyPr>
          <a:lstStyle/>
          <a:p>
            <a:pPr algn="l"/>
            <a:r>
              <a:rPr lang="fr-CH" sz="2000" b="1" dirty="0"/>
              <a:t>Puis cliquer sur «Emplacements approuvés» (voir image ci-dessous)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DF4C583-A1C7-D5B3-6DF5-0AA914480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124" y="1382469"/>
            <a:ext cx="8401127" cy="492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6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1E9B5C0F-F5DF-8C0B-A0FC-CDE6A447E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2659" y="239636"/>
            <a:ext cx="7851462" cy="98744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sz="2000" b="1" dirty="0"/>
              <a:t>Cochez la case en (1) sur l’image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sz="2000" b="1" dirty="0"/>
              <a:t>Puis cliquez sur « ajouter un nouvel emplacement » (2)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B1A636-53F6-D211-3784-83244C709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815" y="1322296"/>
            <a:ext cx="8884370" cy="529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0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1E9B5C0F-F5DF-8C0B-A0FC-CDE6A447E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2659" y="239636"/>
            <a:ext cx="7851462" cy="152610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sz="2000" b="1" dirty="0"/>
              <a:t>Vous pourrez désormais choisir l’emplacement que vous voulez autoriser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sz="2000" b="1" dirty="0"/>
              <a:t>Un emplacement est un dossier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sz="2000" b="1" dirty="0"/>
              <a:t>Cliquer sur « Parcourir »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6A046B-EB0A-E400-02D0-F8749B534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051" y="1776774"/>
            <a:ext cx="7271895" cy="473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5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1E9B5C0F-F5DF-8C0B-A0FC-CDE6A447E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2659" y="239636"/>
            <a:ext cx="7851462" cy="152610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sz="2000" b="1" dirty="0"/>
              <a:t>Dans cet exemple nous choisissons le bureau Windows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sz="2000" b="1" dirty="0"/>
              <a:t>Ici Windows est en anglais, mais vous pourrez facilement choisir votre Bureau avec l’aide du panneau de navigation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sz="2000" b="1" dirty="0"/>
              <a:t>Cliquez OK pour valider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136DA4-CF9C-6DE7-6D29-D1B64249C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270" y="1898592"/>
            <a:ext cx="8657950" cy="49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6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1E9B5C0F-F5DF-8C0B-A0FC-CDE6A447E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2659" y="239636"/>
            <a:ext cx="7851462" cy="102160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sz="2000" b="1" dirty="0"/>
              <a:t>Une fois l’emplacement choisir vous voyez le chemin affiché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B955E13-35F0-5B5A-43F2-5C0D9360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112" y="668458"/>
            <a:ext cx="8200207" cy="581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42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1E9B5C0F-F5DF-8C0B-A0FC-CDE6A447E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046" y="1015299"/>
            <a:ext cx="7851462" cy="1620695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b="1" dirty="0"/>
              <a:t>Il faut redémarrer Excel pour que les changements soient effectifs 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b="1" dirty="0">
                <a:highlight>
                  <a:srgbClr val="FFFF00"/>
                </a:highlight>
              </a:rPr>
              <a:t>Fermez tous vos fichiers Excel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b="1" dirty="0"/>
              <a:t>Ouvrez le fichier </a:t>
            </a:r>
            <a:r>
              <a:rPr lang="fr-CH" b="1" dirty="0" err="1"/>
              <a:t>xlex_contacts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10804794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265</Words>
  <Application>Microsoft Office PowerPoint</Application>
  <PresentationFormat>Grand écran</PresentationFormat>
  <Paragraphs>25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Ivan Perroud</dc:creator>
  <cp:lastModifiedBy>Ivan Perroud</cp:lastModifiedBy>
  <cp:revision>4</cp:revision>
  <dcterms:created xsi:type="dcterms:W3CDTF">2023-10-20T14:19:45Z</dcterms:created>
  <dcterms:modified xsi:type="dcterms:W3CDTF">2023-10-22T20:58:31Z</dcterms:modified>
</cp:coreProperties>
</file>